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3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71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0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70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381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23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84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22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2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52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7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1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3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50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40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9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49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654595-07C2-4878-93D1-3B425846C666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8EA959-993B-4A5A-8F95-DE5715E45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73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FITNESS FUSION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3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428349"/>
            <a:ext cx="10554574" cy="39595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Abhishek</a:t>
            </a:r>
            <a:r>
              <a:rPr lang="en-US" sz="3200" dirty="0" smtClean="0">
                <a:latin typeface="Arial Rounded MT Bold" panose="020F0704030504030204" pitchFamily="34" charset="0"/>
              </a:rPr>
              <a:t> Bose</a:t>
            </a:r>
          </a:p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Aarchishman</a:t>
            </a:r>
            <a:r>
              <a:rPr lang="en-US" sz="3200" dirty="0" smtClean="0">
                <a:latin typeface="Arial Rounded MT Bold" panose="020F0704030504030204" pitchFamily="34" charset="0"/>
              </a:rPr>
              <a:t> Mukherjee</a:t>
            </a:r>
          </a:p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Chandraday</a:t>
            </a:r>
            <a:r>
              <a:rPr lang="en-US" sz="3200" dirty="0" smtClean="0">
                <a:latin typeface="Arial Rounded MT Bold" panose="020F070403050403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</a:rPr>
              <a:t>Chakraborty</a:t>
            </a:r>
            <a:endParaRPr lang="en-US" sz="3200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Arghyadeep</a:t>
            </a:r>
            <a:r>
              <a:rPr lang="en-US" sz="3200" dirty="0" smtClean="0">
                <a:latin typeface="Arial Rounded MT Bold" panose="020F070403050403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</a:rPr>
              <a:t>Kundu</a:t>
            </a:r>
            <a:endParaRPr lang="en-US" sz="3200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Masud</a:t>
            </a:r>
            <a:r>
              <a:rPr lang="en-US" sz="3200" dirty="0" smtClean="0">
                <a:latin typeface="Arial Rounded MT Bold" panose="020F070403050403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</a:rPr>
              <a:t>Hasan</a:t>
            </a:r>
            <a:endParaRPr lang="en-US" sz="3200" dirty="0" smtClean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Arial Rounded MT Bold" panose="020F0704030504030204" pitchFamily="34" charset="0"/>
              </a:rPr>
              <a:t>Ankush</a:t>
            </a:r>
            <a:r>
              <a:rPr lang="en-US" sz="3200" dirty="0" smtClean="0">
                <a:latin typeface="Arial Rounded MT Bold" panose="020F0704030504030204" pitchFamily="34" charset="0"/>
              </a:rPr>
              <a:t> Ghosh</a:t>
            </a:r>
            <a:endParaRPr lang="en-IN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4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0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5" y="2495053"/>
            <a:ext cx="10033713" cy="3709804"/>
          </a:xfrm>
        </p:spPr>
      </p:pic>
    </p:spTree>
    <p:extLst>
      <p:ext uri="{BB962C8B-B14F-4D97-AF65-F5344CB8AC3E}">
        <p14:creationId xmlns:p14="http://schemas.microsoft.com/office/powerpoint/2010/main" val="1388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DFD: LEVEL 0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88" y="2442754"/>
            <a:ext cx="10437224" cy="3749040"/>
          </a:xfrm>
        </p:spPr>
      </p:pic>
    </p:spTree>
    <p:extLst>
      <p:ext uri="{BB962C8B-B14F-4D97-AF65-F5344CB8AC3E}">
        <p14:creationId xmlns:p14="http://schemas.microsoft.com/office/powerpoint/2010/main" val="37126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35" y="-195943"/>
            <a:ext cx="10515600" cy="965915"/>
          </a:xfrm>
        </p:spPr>
        <p:txBody>
          <a:bodyPr/>
          <a:lstStyle/>
          <a:p>
            <a:r>
              <a:rPr lang="en-US" dirty="0" smtClean="0"/>
              <a:t>DFD: LEVEL 1 &amp; LEVEL 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5" y="640080"/>
            <a:ext cx="11214585" cy="5629169"/>
          </a:xfrm>
        </p:spPr>
      </p:pic>
    </p:spTree>
    <p:extLst>
      <p:ext uri="{BB962C8B-B14F-4D97-AF65-F5344CB8AC3E}">
        <p14:creationId xmlns:p14="http://schemas.microsoft.com/office/powerpoint/2010/main" val="11717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91" y="0"/>
            <a:ext cx="10515600" cy="1325563"/>
          </a:xfrm>
        </p:spPr>
        <p:txBody>
          <a:bodyPr/>
          <a:lstStyle/>
          <a:p>
            <a:r>
              <a:rPr lang="en-US" dirty="0" smtClean="0"/>
              <a:t>DFD: LEVEL 2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48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65" y="1009002"/>
            <a:ext cx="9601196" cy="1303867"/>
          </a:xfrm>
        </p:spPr>
        <p:txBody>
          <a:bodyPr/>
          <a:lstStyle/>
          <a:p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0" y="137580"/>
            <a:ext cx="5667007" cy="3291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88" y="176889"/>
            <a:ext cx="5317336" cy="3148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87" y="3734620"/>
            <a:ext cx="5622337" cy="2843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" y="3726227"/>
            <a:ext cx="5806545" cy="2851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391707" y="336528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</a:t>
            </a:r>
            <a:endParaRPr lang="en-IN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43911" y="6526006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Carousel 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522861" y="3306503"/>
            <a:ext cx="76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Login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50362" y="656133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About Us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245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72" y="1535491"/>
            <a:ext cx="5740428" cy="288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01" y="3434046"/>
            <a:ext cx="5526464" cy="2786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 b="4202"/>
          <a:stretch/>
        </p:blipFill>
        <p:spPr>
          <a:xfrm>
            <a:off x="261358" y="130629"/>
            <a:ext cx="6348448" cy="3001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609806" y="689703"/>
            <a:ext cx="171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Profile Page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771017" y="4530787"/>
            <a:ext cx="184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Exercise Types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5565" y="5721531"/>
            <a:ext cx="193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Exercise Display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910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225</TotalTime>
  <Words>49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Rounded MT Bold</vt:lpstr>
      <vt:lpstr>Garamond</vt:lpstr>
      <vt:lpstr>Organic</vt:lpstr>
      <vt:lpstr>FITNESS FUSION</vt:lpstr>
      <vt:lpstr>TEAM MEMBERS:</vt:lpstr>
      <vt:lpstr>COCOMO</vt:lpstr>
      <vt:lpstr>ERD:</vt:lpstr>
      <vt:lpstr>DFD: LEVEL 0</vt:lpstr>
      <vt:lpstr>DFD: LEVEL 1 &amp; LEVEL 2</vt:lpstr>
      <vt:lpstr>DFD: LEVEL 2</vt:lpstr>
      <vt:lpstr>.</vt:lpstr>
      <vt:lpstr>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FUSION</dc:title>
  <dc:creator>Baban-Mammam</dc:creator>
  <cp:lastModifiedBy>Baban-Mammam</cp:lastModifiedBy>
  <cp:revision>11</cp:revision>
  <dcterms:created xsi:type="dcterms:W3CDTF">2024-05-29T13:45:01Z</dcterms:created>
  <dcterms:modified xsi:type="dcterms:W3CDTF">2024-05-29T17:30:13Z</dcterms:modified>
</cp:coreProperties>
</file>